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327" r:id="rId4"/>
    <p:sldId id="330" r:id="rId5"/>
    <p:sldId id="329" r:id="rId6"/>
    <p:sldId id="331" r:id="rId7"/>
    <p:sldId id="334" r:id="rId8"/>
    <p:sldId id="335" r:id="rId9"/>
    <p:sldId id="337" r:id="rId10"/>
    <p:sldId id="336" r:id="rId11"/>
    <p:sldId id="332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59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22" autoAdjust="0"/>
  </p:normalViewPr>
  <p:slideViewPr>
    <p:cSldViewPr>
      <p:cViewPr varScale="1">
        <p:scale>
          <a:sx n="39" d="100"/>
          <a:sy n="39" d="100"/>
        </p:scale>
        <p:origin x="113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9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9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2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8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0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6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4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0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3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9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6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DD46AA5-DBFB-2520-B3BC-CBBCE8D94D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42900"/>
            <a:ext cx="2228850" cy="2228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DD46AA5-DBFB-2520-B3BC-CBBCE8D94D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42900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5.jpe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4.wmf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8.jp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8.jp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1.jpe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1.jpe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3.jpg"/><Relationship Id="rId5" Type="http://schemas.openxmlformats.org/officeDocument/2006/relationships/image" Target="../media/image11.png"/><Relationship Id="rId10" Type="http://schemas.openxmlformats.org/officeDocument/2006/relationships/image" Target="../media/image4.wmf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0186"/>
          <a:stretch>
            <a:fillRect/>
          </a:stretch>
        </p:blipFill>
        <p:spPr>
          <a:xfrm>
            <a:off x="13910310" y="-1472471"/>
            <a:ext cx="12990734" cy="33795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26959" y="233150"/>
            <a:ext cx="11234081" cy="310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07"/>
              </a:lnSpc>
            </a:pPr>
            <a:r>
              <a:rPr lang="en-US" sz="9600" b="1" spc="2128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TM Hanzel" panose="02040603050506020204" pitchFamily="18" charset="0"/>
              </a:rPr>
              <a:t>VINH DANH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776BBE-9DD7-5E6F-C1D3-352F1A07674D}"/>
              </a:ext>
            </a:extLst>
          </p:cNvPr>
          <p:cNvSpPr txBox="1"/>
          <p:nvPr/>
        </p:nvSpPr>
        <p:spPr>
          <a:xfrm>
            <a:off x="1905000" y="4342373"/>
            <a:ext cx="1493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600" b="1" dirty="0">
                <a:solidFill>
                  <a:srgbClr val="1593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ĐẠT THÀNH TÍCH XUẤT SẮC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004BE-82A3-FD95-F483-043E3F7B3027}"/>
              </a:ext>
            </a:extLst>
          </p:cNvPr>
          <p:cNvSpPr txBox="1"/>
          <p:nvPr/>
        </p:nvSpPr>
        <p:spPr>
          <a:xfrm>
            <a:off x="381000" y="6600389"/>
            <a:ext cx="16996935" cy="894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3082" y="6927818"/>
            <a:ext cx="3679329" cy="296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904D15-40A9-981F-247B-FC825C0EB9B6}"/>
              </a:ext>
            </a:extLst>
          </p:cNvPr>
          <p:cNvSpPr txBox="1"/>
          <p:nvPr/>
        </p:nvSpPr>
        <p:spPr>
          <a:xfrm>
            <a:off x="4572000" y="229233"/>
            <a:ext cx="967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TÂN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8804-B4D7-076C-5112-FAD41E616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E8AAC5B3-45BC-C592-2B02-0CAB3820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A8A1DDB-7932-FB72-8A46-AC1AFE559FD2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FC5F17-608D-3BFF-1854-17173EB8A22B}"/>
              </a:ext>
            </a:extLst>
          </p:cNvPr>
          <p:cNvGrpSpPr/>
          <p:nvPr/>
        </p:nvGrpSpPr>
        <p:grpSpPr>
          <a:xfrm>
            <a:off x="742338" y="960321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4688954-E1AF-CCA3-ECC8-8D896FF27313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FB4275B-D088-DB06-F7CD-E4489DCDEDEE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F9A6A9E-6DBB-5E19-B06A-17350627765C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EAED366-E3C8-3E9B-4177-5F8E6E966FA4}"/>
              </a:ext>
            </a:extLst>
          </p:cNvPr>
          <p:cNvSpPr txBox="1"/>
          <p:nvPr/>
        </p:nvSpPr>
        <p:spPr>
          <a:xfrm>
            <a:off x="6310360" y="472370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69E1A219-FD44-7654-386C-F4B847377EEA}"/>
              </a:ext>
            </a:extLst>
          </p:cNvPr>
          <p:cNvSpPr/>
          <p:nvPr/>
        </p:nvSpPr>
        <p:spPr>
          <a:xfrm>
            <a:off x="2322011" y="381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D41F37-586C-8E4A-929F-C385A3262F74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39555-C3F9-FD34-AAF6-E9FA78A7015C}"/>
              </a:ext>
            </a:extLst>
          </p:cNvPr>
          <p:cNvSpPr/>
          <p:nvPr/>
        </p:nvSpPr>
        <p:spPr>
          <a:xfrm>
            <a:off x="6551913" y="5089589"/>
            <a:ext cx="7835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Hoàng Ngọc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A00BE-773A-FD2C-56F6-EE64BF0BEBA8}"/>
              </a:ext>
            </a:extLst>
          </p:cNvPr>
          <p:cNvSpPr/>
          <p:nvPr/>
        </p:nvSpPr>
        <p:spPr>
          <a:xfrm>
            <a:off x="8784045" y="601635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4513C-AE1D-EECC-F958-BE61D3BF7321}"/>
              </a:ext>
            </a:extLst>
          </p:cNvPr>
          <p:cNvGrpSpPr/>
          <p:nvPr/>
        </p:nvGrpSpPr>
        <p:grpSpPr>
          <a:xfrm>
            <a:off x="128424" y="39006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93C10A-7C7A-BB37-E40D-BC1B3B92C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607B2A-FA3F-D806-A21C-0350CFEDD792}"/>
                </a:ext>
              </a:extLst>
            </p:cNvPr>
            <p:cNvSpPr txBox="1"/>
            <p:nvPr/>
          </p:nvSpPr>
          <p:spPr>
            <a:xfrm rot="21216841">
              <a:off x="3562120" y="4421896"/>
              <a:ext cx="4621509" cy="640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 Ngọc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72C5F4B-5B19-182E-9D4F-7272805E3D28}"/>
              </a:ext>
            </a:extLst>
          </p:cNvPr>
          <p:cNvSpPr/>
          <p:nvPr/>
        </p:nvSpPr>
        <p:spPr>
          <a:xfrm>
            <a:off x="861928" y="6025251"/>
            <a:ext cx="33265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7399FD-55BF-42FE-5165-1EEB5203E041}"/>
              </a:ext>
            </a:extLst>
          </p:cNvPr>
          <p:cNvSpPr/>
          <p:nvPr/>
        </p:nvSpPr>
        <p:spPr>
          <a:xfrm>
            <a:off x="1084700" y="6780278"/>
            <a:ext cx="27003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A36A5-2EA0-8C57-78FB-ED729B4E9356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CD9265-63AC-F25A-210C-3A996794EBC2}"/>
              </a:ext>
            </a:extLst>
          </p:cNvPr>
          <p:cNvSpPr/>
          <p:nvPr/>
        </p:nvSpPr>
        <p:spPr>
          <a:xfrm>
            <a:off x="3785055" y="6822222"/>
            <a:ext cx="142269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348822DA-8830-26C1-CC0B-DF4DDE04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60152-CBDD-9A53-1E6B-263404E9EB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547990"/>
            <a:ext cx="2494846" cy="30621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19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30BB4-2B99-16DF-D8BE-0DCF2D83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7584E2AB-BF2B-471E-2A1D-C19E15C59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F1F753B-0BEF-A053-8EF4-A142D0994494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904D15-40A9-981F-247B-FC825C0EB9B6}"/>
              </a:ext>
            </a:extLst>
          </p:cNvPr>
          <p:cNvSpPr txBox="1"/>
          <p:nvPr/>
        </p:nvSpPr>
        <p:spPr>
          <a:xfrm>
            <a:off x="6033122" y="493513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764FF367-2253-4D60-A9AE-A8234767684C}"/>
              </a:ext>
            </a:extLst>
          </p:cNvPr>
          <p:cNvSpPr/>
          <p:nvPr/>
        </p:nvSpPr>
        <p:spPr>
          <a:xfrm>
            <a:off x="2304468" y="-215878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0E2CBE-E505-30C8-9F98-8A9D554D972D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9C59F-B8A6-1F58-6EB1-034FB7EBE96F}"/>
              </a:ext>
            </a:extLst>
          </p:cNvPr>
          <p:cNvSpPr/>
          <p:nvPr/>
        </p:nvSpPr>
        <p:spPr>
          <a:xfrm>
            <a:off x="6656900" y="5089589"/>
            <a:ext cx="76259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Lương Thành Đạt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C1E9A-A617-177B-B2F0-3A837B354AFC}"/>
              </a:ext>
            </a:extLst>
          </p:cNvPr>
          <p:cNvSpPr/>
          <p:nvPr/>
        </p:nvSpPr>
        <p:spPr>
          <a:xfrm>
            <a:off x="8630158" y="6016358"/>
            <a:ext cx="2664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5B2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EAC31A-B808-7886-C5D5-E531FB073509}"/>
              </a:ext>
            </a:extLst>
          </p:cNvPr>
          <p:cNvSpPr/>
          <p:nvPr/>
        </p:nvSpPr>
        <p:spPr>
          <a:xfrm>
            <a:off x="873925" y="5937643"/>
            <a:ext cx="3770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EAC31A-B808-7886-C5D5-E531FB073509}"/>
              </a:ext>
            </a:extLst>
          </p:cNvPr>
          <p:cNvSpPr/>
          <p:nvPr/>
        </p:nvSpPr>
        <p:spPr>
          <a:xfrm>
            <a:off x="1164422" y="9612096"/>
            <a:ext cx="32540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Ánh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EAC31A-B808-7886-C5D5-E531FB073509}"/>
              </a:ext>
            </a:extLst>
          </p:cNvPr>
          <p:cNvSpPr/>
          <p:nvPr/>
        </p:nvSpPr>
        <p:spPr>
          <a:xfrm>
            <a:off x="4204009" y="7422979"/>
            <a:ext cx="126752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IOE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IOE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Quốc Gia </a:t>
            </a:r>
          </a:p>
        </p:txBody>
      </p:sp>
      <p:pic>
        <p:nvPicPr>
          <p:cNvPr id="29" name="Picture 4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3D995-E938-E09A-0438-DAD19F99E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23" y="6565633"/>
            <a:ext cx="2437259" cy="28801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E5900B2-A012-D009-4019-A4944D718DA0}"/>
              </a:ext>
            </a:extLst>
          </p:cNvPr>
          <p:cNvGrpSpPr/>
          <p:nvPr/>
        </p:nvGrpSpPr>
        <p:grpSpPr>
          <a:xfrm>
            <a:off x="683761" y="720861"/>
            <a:ext cx="4439953" cy="4238378"/>
            <a:chOff x="847986" y="937260"/>
            <a:chExt cx="5790172" cy="3968588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4FE6B72-8CFE-1053-5F06-B3B43EDF7DFC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CDB461D-6289-B78C-8CAC-8BF5D118597F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6D50069-6BA8-38F6-C46A-87A1FAF04B05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9A6143-19C0-DB14-9509-707D97802EE8}"/>
              </a:ext>
            </a:extLst>
          </p:cNvPr>
          <p:cNvGrpSpPr/>
          <p:nvPr/>
        </p:nvGrpSpPr>
        <p:grpSpPr>
          <a:xfrm>
            <a:off x="22528" y="3670931"/>
            <a:ext cx="6026923" cy="2335843"/>
            <a:chOff x="2421008" y="1498617"/>
            <a:chExt cx="6903732" cy="23358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78F0FD-CBAC-0B0A-55CE-A8BAB9E56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1498617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A3D319-FF9C-97FA-40A8-1C0084052F33}"/>
                </a:ext>
              </a:extLst>
            </p:cNvPr>
            <p:cNvSpPr txBox="1"/>
            <p:nvPr/>
          </p:nvSpPr>
          <p:spPr>
            <a:xfrm rot="21216841">
              <a:off x="3593590" y="2475870"/>
              <a:ext cx="4621509" cy="640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 Thành Đạt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C173878-5A8B-0110-32A3-21DF8F8627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20" y="1153909"/>
            <a:ext cx="2663628" cy="32518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0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009F5-4E82-37B8-6D0C-39084DF0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253B1261-1122-00A2-1B3D-A8D3884FD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AC85D36-5F23-9414-2145-D228CBE71940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118C50-51EF-309B-8F30-13CB1443076A}"/>
              </a:ext>
            </a:extLst>
          </p:cNvPr>
          <p:cNvGrpSpPr/>
          <p:nvPr/>
        </p:nvGrpSpPr>
        <p:grpSpPr>
          <a:xfrm>
            <a:off x="685800" y="1028700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D171DE2-28F6-82EE-72FB-03BD79F44D3D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8A32858-0613-156C-1282-BB108AFB2454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349F307-D117-E78C-9FEC-EB424DD912E6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0CAE70-C5A6-62E3-441A-ED34212715B5}"/>
              </a:ext>
            </a:extLst>
          </p:cNvPr>
          <p:cNvSpPr txBox="1"/>
          <p:nvPr/>
        </p:nvSpPr>
        <p:spPr>
          <a:xfrm>
            <a:off x="6417939" y="463068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4FE720D6-A1FA-DDB9-5584-1421EBAE874D}"/>
              </a:ext>
            </a:extLst>
          </p:cNvPr>
          <p:cNvSpPr/>
          <p:nvPr/>
        </p:nvSpPr>
        <p:spPr>
          <a:xfrm>
            <a:off x="2322011" y="1905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171416-A848-AF2D-C55F-DA2F6546A481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A9E59-1B26-21F8-FF11-B48FF3A1BFC2}"/>
              </a:ext>
            </a:extLst>
          </p:cNvPr>
          <p:cNvSpPr/>
          <p:nvPr/>
        </p:nvSpPr>
        <p:spPr>
          <a:xfrm>
            <a:off x="7054422" y="4312503"/>
            <a:ext cx="688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Ngân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D4724E-2D3C-C87B-C51C-5B4D757F8357}"/>
              </a:ext>
            </a:extLst>
          </p:cNvPr>
          <p:cNvSpPr/>
          <p:nvPr/>
        </p:nvSpPr>
        <p:spPr>
          <a:xfrm>
            <a:off x="8784046" y="5213243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F5CEBD-23D6-5BD5-0D56-E6218A953DAD}"/>
              </a:ext>
            </a:extLst>
          </p:cNvPr>
          <p:cNvGrpSpPr/>
          <p:nvPr/>
        </p:nvGrpSpPr>
        <p:grpSpPr>
          <a:xfrm>
            <a:off x="128424" y="40530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6C40567-BF4B-58B3-DD22-F6F391D1E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B24C8E-4D7D-17C6-D775-C30592DF37D7}"/>
                </a:ext>
              </a:extLst>
            </p:cNvPr>
            <p:cNvSpPr txBox="1"/>
            <p:nvPr/>
          </p:nvSpPr>
          <p:spPr>
            <a:xfrm rot="21216841">
              <a:off x="3562120" y="4551115"/>
              <a:ext cx="4621509" cy="640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Đặng Thị Ngân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DC921D-3BAC-3D79-B5A7-C211CB7FC6C0}"/>
              </a:ext>
            </a:extLst>
          </p:cNvPr>
          <p:cNvSpPr/>
          <p:nvPr/>
        </p:nvSpPr>
        <p:spPr>
          <a:xfrm>
            <a:off x="1003799" y="6020183"/>
            <a:ext cx="3770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AFA182-3F1E-0539-5F1B-BC3DC4B3BDBA}"/>
              </a:ext>
            </a:extLst>
          </p:cNvPr>
          <p:cNvSpPr/>
          <p:nvPr/>
        </p:nvSpPr>
        <p:spPr>
          <a:xfrm>
            <a:off x="1148498" y="9511725"/>
            <a:ext cx="32540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Ánh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43F53-1320-8610-E925-49FD421DD4AA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1F9EF4-94B1-B1BE-4BC3-6AA9C8F5EF6C}"/>
              </a:ext>
            </a:extLst>
          </p:cNvPr>
          <p:cNvSpPr/>
          <p:nvPr/>
        </p:nvSpPr>
        <p:spPr>
          <a:xfrm>
            <a:off x="4740752" y="6473353"/>
            <a:ext cx="1316624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IOE</a:t>
            </a:r>
          </a:p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IOE</a:t>
            </a:r>
          </a:p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–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IOE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Quốc Gia </a:t>
            </a: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A84A9574-82D1-A511-5C1F-CB4DE9AF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A7637-D791-C19A-866E-CC3997E692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47" y="6563189"/>
            <a:ext cx="2847446" cy="29908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9C85A-AF26-207E-1B03-355ECB852D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20" y="1575675"/>
            <a:ext cx="2704094" cy="3182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87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9283-50C9-43D2-3EE4-EC34DA9A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5E2379EA-80CB-EDA4-5005-5E295096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8E1B170-20C7-1789-4D84-9BD82894D532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C90DBB-0939-A2C2-1304-21AC3AF7E8C0}"/>
              </a:ext>
            </a:extLst>
          </p:cNvPr>
          <p:cNvGrpSpPr/>
          <p:nvPr/>
        </p:nvGrpSpPr>
        <p:grpSpPr>
          <a:xfrm>
            <a:off x="742338" y="960321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F7CB98C-3E90-1B02-1D9C-89CF0C685AAB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15E330A-C72C-AF3E-E82B-990DDC599391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4D363B-834E-D87E-48DB-277B2CDAFDF4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167A8C9-2B88-31C8-4418-2B8BEDD8E6DE}"/>
              </a:ext>
            </a:extLst>
          </p:cNvPr>
          <p:cNvSpPr txBox="1"/>
          <p:nvPr/>
        </p:nvSpPr>
        <p:spPr>
          <a:xfrm>
            <a:off x="6226036" y="555697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612DDF9E-1AE1-9554-E287-B090D831B3B1}"/>
              </a:ext>
            </a:extLst>
          </p:cNvPr>
          <p:cNvSpPr/>
          <p:nvPr/>
        </p:nvSpPr>
        <p:spPr>
          <a:xfrm>
            <a:off x="2322011" y="381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425B21-D90F-A4CA-3E96-63BAD548B0CD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3605F-FDFC-650E-6663-E4C3748C5848}"/>
              </a:ext>
            </a:extLst>
          </p:cNvPr>
          <p:cNvSpPr/>
          <p:nvPr/>
        </p:nvSpPr>
        <p:spPr>
          <a:xfrm>
            <a:off x="6986801" y="5089589"/>
            <a:ext cx="6966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sinh:Trần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Linh Ngân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5DA44-2EE9-153B-C21C-3CABA05F8B9F}"/>
              </a:ext>
            </a:extLst>
          </p:cNvPr>
          <p:cNvSpPr/>
          <p:nvPr/>
        </p:nvSpPr>
        <p:spPr>
          <a:xfrm>
            <a:off x="8784045" y="601635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299034-C0AE-6C00-5307-12944B8AFA15}"/>
              </a:ext>
            </a:extLst>
          </p:cNvPr>
          <p:cNvGrpSpPr/>
          <p:nvPr/>
        </p:nvGrpSpPr>
        <p:grpSpPr>
          <a:xfrm>
            <a:off x="128424" y="39006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246B66-69A3-6387-5E2D-CA646925A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B884F7-5B31-3375-B9B3-E64CA99E6E19}"/>
                </a:ext>
              </a:extLst>
            </p:cNvPr>
            <p:cNvSpPr txBox="1"/>
            <p:nvPr/>
          </p:nvSpPr>
          <p:spPr>
            <a:xfrm rot="21216841">
              <a:off x="3562121" y="4584897"/>
              <a:ext cx="4621509" cy="640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 Ngân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1761266-74F1-C660-7782-D3E5337738F9}"/>
              </a:ext>
            </a:extLst>
          </p:cNvPr>
          <p:cNvSpPr/>
          <p:nvPr/>
        </p:nvSpPr>
        <p:spPr>
          <a:xfrm>
            <a:off x="942057" y="5947911"/>
            <a:ext cx="3770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DD4B0D-D161-ED6C-DB4F-16BD9BB1FC5B}"/>
              </a:ext>
            </a:extLst>
          </p:cNvPr>
          <p:cNvSpPr/>
          <p:nvPr/>
        </p:nvSpPr>
        <p:spPr>
          <a:xfrm>
            <a:off x="470481" y="9610337"/>
            <a:ext cx="3390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Hồng 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EC28D8-0FE1-2019-CDA8-01C30BEEE9F2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C2E924-C694-E633-75A3-D464341E8CAF}"/>
              </a:ext>
            </a:extLst>
          </p:cNvPr>
          <p:cNvSpPr/>
          <p:nvPr/>
        </p:nvSpPr>
        <p:spPr>
          <a:xfrm>
            <a:off x="4132237" y="7032971"/>
            <a:ext cx="126752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IOE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Ba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925EBB80-C25E-2E26-0D33-2B09B6D9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117AB-471A-EC9E-44C0-57D96F1E4B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419656"/>
            <a:ext cx="2663629" cy="32548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41715F-F583-67FC-1DF6-B13E32FA9F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7" y="6577410"/>
            <a:ext cx="2595880" cy="2991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87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1229F-6E6B-CD95-2D8D-4FF31C65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577FD2D1-AB72-D75D-A80A-DA234807A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0BF1ECE-C737-45B3-4547-4AFBE212BBAF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2F0FE4-2DE0-CCDC-2E87-8F00013024BE}"/>
              </a:ext>
            </a:extLst>
          </p:cNvPr>
          <p:cNvGrpSpPr/>
          <p:nvPr/>
        </p:nvGrpSpPr>
        <p:grpSpPr>
          <a:xfrm>
            <a:off x="742338" y="960321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BA1497F-3687-107F-D5E7-F79054546E86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A5E79A9-24D8-60D8-ACBB-61DA3CBD0DD0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07F2522-B67D-64E2-7047-1F96561AEE25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C80AA2E-7F0C-5026-DDF4-289A3D61BB94}"/>
              </a:ext>
            </a:extLst>
          </p:cNvPr>
          <p:cNvSpPr txBox="1"/>
          <p:nvPr/>
        </p:nvSpPr>
        <p:spPr>
          <a:xfrm>
            <a:off x="6266818" y="567969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1237DADF-BB66-B740-E36A-861CD08D94EA}"/>
              </a:ext>
            </a:extLst>
          </p:cNvPr>
          <p:cNvSpPr/>
          <p:nvPr/>
        </p:nvSpPr>
        <p:spPr>
          <a:xfrm>
            <a:off x="2322011" y="381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04CA0A-29EA-91BA-3653-8B9BC7157B90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414E0-2FA4-71B1-79B3-3984B5093162}"/>
              </a:ext>
            </a:extLst>
          </p:cNvPr>
          <p:cNvSpPr/>
          <p:nvPr/>
        </p:nvSpPr>
        <p:spPr>
          <a:xfrm>
            <a:off x="6896586" y="5089589"/>
            <a:ext cx="71465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sinh:Trần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Kiều Trang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6E798-D55C-8253-A9A6-46B4575E5A9F}"/>
              </a:ext>
            </a:extLst>
          </p:cNvPr>
          <p:cNvSpPr/>
          <p:nvPr/>
        </p:nvSpPr>
        <p:spPr>
          <a:xfrm>
            <a:off x="8784045" y="601635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4D0DB-BF2F-99A6-0041-B7A49D7F2BD6}"/>
              </a:ext>
            </a:extLst>
          </p:cNvPr>
          <p:cNvGrpSpPr/>
          <p:nvPr/>
        </p:nvGrpSpPr>
        <p:grpSpPr>
          <a:xfrm>
            <a:off x="128424" y="39006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D6E78D5-9A6A-3AA0-6A54-6D3A2B53F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83BE3F-A2C0-1D94-2DDD-0A5BD3EF6499}"/>
                </a:ext>
              </a:extLst>
            </p:cNvPr>
            <p:cNvSpPr txBox="1"/>
            <p:nvPr/>
          </p:nvSpPr>
          <p:spPr>
            <a:xfrm rot="21216841">
              <a:off x="3562120" y="4568590"/>
              <a:ext cx="4621509" cy="640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Kiều Trang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D8D8948-362D-C9A0-CF4C-0FE18C063D20}"/>
              </a:ext>
            </a:extLst>
          </p:cNvPr>
          <p:cNvSpPr/>
          <p:nvPr/>
        </p:nvSpPr>
        <p:spPr>
          <a:xfrm>
            <a:off x="771430" y="5974816"/>
            <a:ext cx="4225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4039AC-0434-78F3-294A-D39A9FE434B3}"/>
              </a:ext>
            </a:extLst>
          </p:cNvPr>
          <p:cNvSpPr/>
          <p:nvPr/>
        </p:nvSpPr>
        <p:spPr>
          <a:xfrm>
            <a:off x="1097063" y="9558350"/>
            <a:ext cx="3390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Hồng 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1D693-D988-3CD1-E727-3627554D8B8A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444241-8531-1E18-74A4-F7C3C4ECE146}"/>
              </a:ext>
            </a:extLst>
          </p:cNvPr>
          <p:cNvSpPr/>
          <p:nvPr/>
        </p:nvSpPr>
        <p:spPr>
          <a:xfrm>
            <a:off x="3785055" y="7227974"/>
            <a:ext cx="142798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Ba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65EDA1C1-A7EA-60FB-5A7C-0455BFFD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27B51-5175-8840-3ED0-A2BCB175B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5" y="6579222"/>
            <a:ext cx="2595880" cy="2991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2A01A-A8DC-F513-E741-A5E85735BC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24" y="1321001"/>
            <a:ext cx="3039202" cy="33652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84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7CB4-7BCE-234F-5653-49D2861A3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3E047EB4-BFF8-03F7-4074-5732FF566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E8E7B60-3E03-6005-3D57-78C2C014B965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72C0036-D187-62F1-DBD5-72625A9864D3}"/>
              </a:ext>
            </a:extLst>
          </p:cNvPr>
          <p:cNvGrpSpPr/>
          <p:nvPr/>
        </p:nvGrpSpPr>
        <p:grpSpPr>
          <a:xfrm>
            <a:off x="742338" y="960321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553EBE7-D9CA-3456-5DBA-3A8A026A3E9A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E4267E0-557B-F689-39C8-CBD4FF73075C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8A65C3C-4AA5-0EAB-E95F-45C632FE882B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4E4269-D063-2215-9CB0-197064303F72}"/>
              </a:ext>
            </a:extLst>
          </p:cNvPr>
          <p:cNvSpPr txBox="1"/>
          <p:nvPr/>
        </p:nvSpPr>
        <p:spPr>
          <a:xfrm>
            <a:off x="6537682" y="487361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ED69EC16-AFB3-592E-031A-3F8F6D6FD1E4}"/>
              </a:ext>
            </a:extLst>
          </p:cNvPr>
          <p:cNvSpPr/>
          <p:nvPr/>
        </p:nvSpPr>
        <p:spPr>
          <a:xfrm>
            <a:off x="2322011" y="381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708614-0FBE-4D7C-8478-67A545D26439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14BC-008A-DE9F-5A37-3F33D03BE29A}"/>
              </a:ext>
            </a:extLst>
          </p:cNvPr>
          <p:cNvSpPr/>
          <p:nvPr/>
        </p:nvSpPr>
        <p:spPr>
          <a:xfrm>
            <a:off x="6224516" y="5089589"/>
            <a:ext cx="8490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Phan Ngọc Bảo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8904CE-B6A7-1EF5-3748-4F2E099EAA33}"/>
              </a:ext>
            </a:extLst>
          </p:cNvPr>
          <p:cNvSpPr/>
          <p:nvPr/>
        </p:nvSpPr>
        <p:spPr>
          <a:xfrm>
            <a:off x="8630157" y="6016358"/>
            <a:ext cx="2664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3B2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5E9951-F242-A49A-A0C4-A73D9D5BA49F}"/>
              </a:ext>
            </a:extLst>
          </p:cNvPr>
          <p:cNvGrpSpPr/>
          <p:nvPr/>
        </p:nvGrpSpPr>
        <p:grpSpPr>
          <a:xfrm>
            <a:off x="128424" y="39006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F77DDA6-35E9-4C55-F14B-DC9B27544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8AC225-3F8E-E8BB-9D94-A63714CF0DB7}"/>
                </a:ext>
              </a:extLst>
            </p:cNvPr>
            <p:cNvSpPr txBox="1"/>
            <p:nvPr/>
          </p:nvSpPr>
          <p:spPr>
            <a:xfrm rot="21216841">
              <a:off x="3181776" y="4536499"/>
              <a:ext cx="5227926" cy="859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Phan Ngọc Bảo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Trâm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3CBBD-536C-BC25-F9C9-B37FB5BD2BC5}"/>
              </a:ext>
            </a:extLst>
          </p:cNvPr>
          <p:cNvSpPr/>
          <p:nvPr/>
        </p:nvSpPr>
        <p:spPr>
          <a:xfrm>
            <a:off x="549357" y="5908044"/>
            <a:ext cx="4225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2E1F6F-88D7-C3FF-EC48-D33EEB81C828}"/>
              </a:ext>
            </a:extLst>
          </p:cNvPr>
          <p:cNvSpPr/>
          <p:nvPr/>
        </p:nvSpPr>
        <p:spPr>
          <a:xfrm>
            <a:off x="758925" y="9538719"/>
            <a:ext cx="3390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Hồng 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ACC28-C162-EB90-4353-E37F2BE2B7E8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A0772E-C3BC-CDBF-1619-0B12F74D0750}"/>
              </a:ext>
            </a:extLst>
          </p:cNvPr>
          <p:cNvSpPr/>
          <p:nvPr/>
        </p:nvSpPr>
        <p:spPr>
          <a:xfrm>
            <a:off x="3614335" y="7227974"/>
            <a:ext cx="1462131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Ba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3CE5E218-21F9-B74B-889E-9FDB081D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4A6F5C-A89D-47E9-6E0A-24B5D2C1B5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5" y="6579222"/>
            <a:ext cx="2595880" cy="2991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C5EB5-E2D1-406E-CF17-73319911B0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8621"/>
            <a:ext cx="2663627" cy="31014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859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E54C-A25E-C23F-5A15-4370A0BD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B0ED027E-8AF6-6E89-8060-B90FD715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DC3C4A8-F560-A725-88B9-FF3DF1954B1D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769C3AE-A84D-A5FB-A249-49C3514EF92D}"/>
              </a:ext>
            </a:extLst>
          </p:cNvPr>
          <p:cNvGrpSpPr/>
          <p:nvPr/>
        </p:nvGrpSpPr>
        <p:grpSpPr>
          <a:xfrm>
            <a:off x="742338" y="960321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5C08DBE-CB9B-FC1C-750F-A7553AFDAB5E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4B975F3-DCBF-391E-BBBB-71FF30FD791B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6482BAB-AD47-822C-1260-555EDD039E59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629F554-1288-B3F9-51BC-80F87258D3A4}"/>
              </a:ext>
            </a:extLst>
          </p:cNvPr>
          <p:cNvSpPr txBox="1"/>
          <p:nvPr/>
        </p:nvSpPr>
        <p:spPr>
          <a:xfrm>
            <a:off x="6086291" y="509549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1F69831D-DB89-4A5F-CC15-F27C450921F9}"/>
              </a:ext>
            </a:extLst>
          </p:cNvPr>
          <p:cNvSpPr/>
          <p:nvPr/>
        </p:nvSpPr>
        <p:spPr>
          <a:xfrm>
            <a:off x="2322011" y="381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C552EF-D25F-187B-C8F4-6F5561FAB121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F850-67D3-AB6C-4266-F210A13A3D1B}"/>
              </a:ext>
            </a:extLst>
          </p:cNvPr>
          <p:cNvSpPr/>
          <p:nvPr/>
        </p:nvSpPr>
        <p:spPr>
          <a:xfrm>
            <a:off x="6864919" y="5089589"/>
            <a:ext cx="72099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Hoàng Bảo Trân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64CB5-34F7-8657-7346-A406ABD3951C}"/>
              </a:ext>
            </a:extLst>
          </p:cNvPr>
          <p:cNvSpPr/>
          <p:nvPr/>
        </p:nvSpPr>
        <p:spPr>
          <a:xfrm>
            <a:off x="8784045" y="601635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2A81F9-EC9A-77F9-D801-771F30833642}"/>
              </a:ext>
            </a:extLst>
          </p:cNvPr>
          <p:cNvGrpSpPr/>
          <p:nvPr/>
        </p:nvGrpSpPr>
        <p:grpSpPr>
          <a:xfrm>
            <a:off x="128424" y="39006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8C6348C-6F03-DFBE-9A85-2270BBD80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B8F700-0D5A-F3AE-12A2-14209C3DD5A6}"/>
                </a:ext>
              </a:extLst>
            </p:cNvPr>
            <p:cNvSpPr txBox="1"/>
            <p:nvPr/>
          </p:nvSpPr>
          <p:spPr>
            <a:xfrm rot="21216841">
              <a:off x="3181776" y="4536499"/>
              <a:ext cx="5227926" cy="859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 Bảo Trân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283FDC8-5791-FC86-DC26-A8216457DF97}"/>
              </a:ext>
            </a:extLst>
          </p:cNvPr>
          <p:cNvSpPr/>
          <p:nvPr/>
        </p:nvSpPr>
        <p:spPr>
          <a:xfrm>
            <a:off x="1004610" y="5924296"/>
            <a:ext cx="3770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2B1D04-A022-0BD0-59E0-8D0437044C37}"/>
              </a:ext>
            </a:extLst>
          </p:cNvPr>
          <p:cNvSpPr/>
          <p:nvPr/>
        </p:nvSpPr>
        <p:spPr>
          <a:xfrm>
            <a:off x="1021009" y="9664125"/>
            <a:ext cx="3536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09973-54A2-6962-BE69-6FFF0345E715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CC7E1B-C391-811A-FBEF-8E5CDA04649B}"/>
              </a:ext>
            </a:extLst>
          </p:cNvPr>
          <p:cNvSpPr/>
          <p:nvPr/>
        </p:nvSpPr>
        <p:spPr>
          <a:xfrm>
            <a:off x="4516025" y="7227974"/>
            <a:ext cx="128179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“Em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–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Anh”</a:t>
            </a: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D7596E54-6890-9B22-9CCF-C41F9252F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648B1-0568-4E6A-7DAC-FF330572D8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8620"/>
            <a:ext cx="2555471" cy="31776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DAE2D-2005-807E-5C31-2C0772D37C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71" y="6579222"/>
            <a:ext cx="2570770" cy="30867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4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3247-FE74-3DFD-C345-9F1A3B4A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F2B4350B-4256-DDA3-6165-F5889711A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DBAFB8E-EB0A-20EC-DA7B-D5D646C6CF15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394D81-5E40-9BA7-72B9-8CB6CA3EF8AC}"/>
              </a:ext>
            </a:extLst>
          </p:cNvPr>
          <p:cNvGrpSpPr/>
          <p:nvPr/>
        </p:nvGrpSpPr>
        <p:grpSpPr>
          <a:xfrm>
            <a:off x="742338" y="960321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ABF3850-D44E-BA32-2900-4BFC6EB90B86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545F456-47E3-FF2B-C485-5AC079DE487B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BC0B206-82F1-7659-8F6B-F10BE10D879E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BEE4FFB-1A8F-7BCA-4020-BA868747D11E}"/>
              </a:ext>
            </a:extLst>
          </p:cNvPr>
          <p:cNvSpPr txBox="1"/>
          <p:nvPr/>
        </p:nvSpPr>
        <p:spPr>
          <a:xfrm>
            <a:off x="6086291" y="509549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6467F362-71EA-53D6-53C4-2A999C860B7B}"/>
              </a:ext>
            </a:extLst>
          </p:cNvPr>
          <p:cNvSpPr/>
          <p:nvPr/>
        </p:nvSpPr>
        <p:spPr>
          <a:xfrm>
            <a:off x="2322011" y="381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9124BD-3038-0DF7-5832-6A1344228A3E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EA772-65EB-A76E-854E-EAC97AD3ED8E}"/>
              </a:ext>
            </a:extLst>
          </p:cNvPr>
          <p:cNvSpPr/>
          <p:nvPr/>
        </p:nvSpPr>
        <p:spPr>
          <a:xfrm>
            <a:off x="6864919" y="5089589"/>
            <a:ext cx="72099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Hoàng Bảo Trân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AE3765-1750-C44E-A86F-9A6E06047264}"/>
              </a:ext>
            </a:extLst>
          </p:cNvPr>
          <p:cNvSpPr/>
          <p:nvPr/>
        </p:nvSpPr>
        <p:spPr>
          <a:xfrm>
            <a:off x="8784045" y="601635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99D8D4-18DF-C4BC-6167-95D131361929}"/>
              </a:ext>
            </a:extLst>
          </p:cNvPr>
          <p:cNvGrpSpPr/>
          <p:nvPr/>
        </p:nvGrpSpPr>
        <p:grpSpPr>
          <a:xfrm>
            <a:off x="128424" y="39006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1E7D52-219C-2897-0878-59F839493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058896-CFAF-FAE3-4E79-1AD29DF75428}"/>
                </a:ext>
              </a:extLst>
            </p:cNvPr>
            <p:cNvSpPr txBox="1"/>
            <p:nvPr/>
          </p:nvSpPr>
          <p:spPr>
            <a:xfrm rot="21216841">
              <a:off x="3181776" y="4536499"/>
              <a:ext cx="5227926" cy="859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 Bảo Trân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5DF6D-FE15-7A09-6DE2-31784C262A80}"/>
              </a:ext>
            </a:extLst>
          </p:cNvPr>
          <p:cNvSpPr/>
          <p:nvPr/>
        </p:nvSpPr>
        <p:spPr>
          <a:xfrm>
            <a:off x="1004610" y="5924296"/>
            <a:ext cx="3770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E8CF4-9C5A-8452-1820-6BF4A6CB5EC8}"/>
              </a:ext>
            </a:extLst>
          </p:cNvPr>
          <p:cNvSpPr/>
          <p:nvPr/>
        </p:nvSpPr>
        <p:spPr>
          <a:xfrm>
            <a:off x="1093786" y="9664125"/>
            <a:ext cx="3390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Hồng Hà</a:t>
            </a:r>
            <a:endParaRPr 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A91AF2-DD65-81AA-9283-5B0B89BAF45E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447F3A-3A1D-79A5-C390-2A52F8E7696F}"/>
              </a:ext>
            </a:extLst>
          </p:cNvPr>
          <p:cNvSpPr/>
          <p:nvPr/>
        </p:nvSpPr>
        <p:spPr>
          <a:xfrm>
            <a:off x="5077828" y="7227974"/>
            <a:ext cx="11694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DC5926F4-4E2B-944F-DE2B-3E714AAB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74631-7DCA-B789-4725-881BC5FCED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8620"/>
            <a:ext cx="2555471" cy="31776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C13F07-C952-D96B-F741-85654D891E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5" y="6579222"/>
            <a:ext cx="2595880" cy="2991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77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DC557-29E2-4D93-18C0-1C6E7417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F8F13B53-4661-1488-F061-F73318E56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9D440E0-2571-BE67-211C-DE4EF8469E9E}"/>
              </a:ext>
            </a:extLst>
          </p:cNvPr>
          <p:cNvSpPr txBox="1"/>
          <p:nvPr/>
        </p:nvSpPr>
        <p:spPr>
          <a:xfrm>
            <a:off x="5369971" y="1508621"/>
            <a:ext cx="83820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glow rad="127000">
                    <a:srgbClr val="8064A2">
                      <a:satMod val="175000"/>
                      <a:alpha val="32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DANH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7C1B450-FD3C-931A-1227-5F4BE8D86199}"/>
              </a:ext>
            </a:extLst>
          </p:cNvPr>
          <p:cNvGrpSpPr/>
          <p:nvPr/>
        </p:nvGrpSpPr>
        <p:grpSpPr>
          <a:xfrm>
            <a:off x="742338" y="960321"/>
            <a:ext cx="4439953" cy="4238378"/>
            <a:chOff x="847986" y="937260"/>
            <a:chExt cx="5790172" cy="396858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743A844-10BA-0CA1-528E-2D677AFABAB9}"/>
                </a:ext>
              </a:extLst>
            </p:cNvPr>
            <p:cNvSpPr/>
            <p:nvPr/>
          </p:nvSpPr>
          <p:spPr>
            <a:xfrm>
              <a:off x="1543673" y="937260"/>
              <a:ext cx="4563587" cy="3944334"/>
            </a:xfrm>
            <a:custGeom>
              <a:avLst/>
              <a:gdLst/>
              <a:ahLst/>
              <a:cxnLst/>
              <a:rect l="l" t="t" r="r" b="b"/>
              <a:pathLst>
                <a:path w="6061999" h="6061999">
                  <a:moveTo>
                    <a:pt x="0" y="0"/>
                  </a:moveTo>
                  <a:lnTo>
                    <a:pt x="6062000" y="0"/>
                  </a:lnTo>
                  <a:lnTo>
                    <a:pt x="6062000" y="6062000"/>
                  </a:lnTo>
                  <a:lnTo>
                    <a:pt x="0" y="606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12A7593-0B4D-BB26-A932-5AC1B9D62EE6}"/>
                </a:ext>
              </a:extLst>
            </p:cNvPr>
            <p:cNvSpPr/>
            <p:nvPr/>
          </p:nvSpPr>
          <p:spPr>
            <a:xfrm rot="605051" flipH="1">
              <a:off x="847986" y="1681725"/>
              <a:ext cx="3069312" cy="3093482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3959143" y="0"/>
                  </a:moveTo>
                  <a:lnTo>
                    <a:pt x="0" y="0"/>
                  </a:lnTo>
                  <a:lnTo>
                    <a:pt x="0" y="5457664"/>
                  </a:lnTo>
                  <a:lnTo>
                    <a:pt x="3959143" y="5457664"/>
                  </a:lnTo>
                  <a:lnTo>
                    <a:pt x="395914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25A5246-DBEE-D18A-23A1-2B3A558A3416}"/>
                </a:ext>
              </a:extLst>
            </p:cNvPr>
            <p:cNvSpPr/>
            <p:nvPr/>
          </p:nvSpPr>
          <p:spPr>
            <a:xfrm>
              <a:off x="3567063" y="1680960"/>
              <a:ext cx="3071095" cy="3224888"/>
            </a:xfrm>
            <a:custGeom>
              <a:avLst/>
              <a:gdLst/>
              <a:ahLst/>
              <a:cxnLst/>
              <a:rect l="l" t="t" r="r" b="b"/>
              <a:pathLst>
                <a:path w="3959143" h="5457665">
                  <a:moveTo>
                    <a:pt x="0" y="0"/>
                  </a:moveTo>
                  <a:lnTo>
                    <a:pt x="3959143" y="0"/>
                  </a:lnTo>
                  <a:lnTo>
                    <a:pt x="3959143" y="5457664"/>
                  </a:lnTo>
                  <a:lnTo>
                    <a:pt x="0" y="545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4600"/>
              </a:stretch>
            </a:blipFill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3574D59-C1C3-9398-7F11-7843CF00A8BA}"/>
              </a:ext>
            </a:extLst>
          </p:cNvPr>
          <p:cNvSpPr txBox="1"/>
          <p:nvPr/>
        </p:nvSpPr>
        <p:spPr>
          <a:xfrm>
            <a:off x="6155347" y="483261"/>
            <a:ext cx="9677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TÂN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5FCB9016-8E09-7E25-4536-9C2F72749DE6}"/>
              </a:ext>
            </a:extLst>
          </p:cNvPr>
          <p:cNvSpPr/>
          <p:nvPr/>
        </p:nvSpPr>
        <p:spPr>
          <a:xfrm>
            <a:off x="2322011" y="38100"/>
            <a:ext cx="1463044" cy="1373570"/>
          </a:xfrm>
          <a:custGeom>
            <a:avLst/>
            <a:gdLst/>
            <a:ahLst/>
            <a:cxnLst/>
            <a:rect l="l" t="t" r="r" b="b"/>
            <a:pathLst>
              <a:path w="5765044" h="411480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132665-B371-10D8-78BB-042F13233BD8}"/>
              </a:ext>
            </a:extLst>
          </p:cNvPr>
          <p:cNvSpPr txBox="1"/>
          <p:nvPr/>
        </p:nvSpPr>
        <p:spPr>
          <a:xfrm>
            <a:off x="5344411" y="3082148"/>
            <a:ext cx="10580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ĐẠT</a:t>
            </a:r>
            <a:r>
              <a:rPr lang="en-GB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XUẤT SẮC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ADD98-BEA7-634F-A4A4-6A915CCE0CAD}"/>
              </a:ext>
            </a:extLst>
          </p:cNvPr>
          <p:cNvSpPr/>
          <p:nvPr/>
        </p:nvSpPr>
        <p:spPr>
          <a:xfrm>
            <a:off x="6545058" y="5089589"/>
            <a:ext cx="78496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Hoàng Thảo Trang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8AABD-9048-BC9A-7929-750D63D09AB2}"/>
              </a:ext>
            </a:extLst>
          </p:cNvPr>
          <p:cNvSpPr/>
          <p:nvPr/>
        </p:nvSpPr>
        <p:spPr>
          <a:xfrm>
            <a:off x="8630157" y="6016358"/>
            <a:ext cx="2664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5B2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00FC74-69A6-1F2B-8B95-17B0FC224224}"/>
              </a:ext>
            </a:extLst>
          </p:cNvPr>
          <p:cNvGrpSpPr/>
          <p:nvPr/>
        </p:nvGrpSpPr>
        <p:grpSpPr>
          <a:xfrm>
            <a:off x="128424" y="3900629"/>
            <a:ext cx="6026923" cy="2335843"/>
            <a:chOff x="2421008" y="3621599"/>
            <a:chExt cx="6903732" cy="23358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D3979B-06E0-DAC7-B38A-ECD862B6C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5" t="33206" b="48473"/>
            <a:stretch/>
          </p:blipFill>
          <p:spPr>
            <a:xfrm flipH="1">
              <a:off x="2421008" y="3621599"/>
              <a:ext cx="6903732" cy="233584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5A39BB-1840-D98D-9052-78A6C34F1FAF}"/>
                </a:ext>
              </a:extLst>
            </p:cNvPr>
            <p:cNvSpPr txBox="1"/>
            <p:nvPr/>
          </p:nvSpPr>
          <p:spPr>
            <a:xfrm rot="21216841">
              <a:off x="3181776" y="4536499"/>
              <a:ext cx="5227926" cy="859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Wave2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 Thảo Trang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1FFB1-994F-B371-7D32-F87E765F6E72}"/>
              </a:ext>
            </a:extLst>
          </p:cNvPr>
          <p:cNvSpPr/>
          <p:nvPr/>
        </p:nvSpPr>
        <p:spPr>
          <a:xfrm>
            <a:off x="804996" y="5880224"/>
            <a:ext cx="3770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133400-0262-12BF-2D93-8CF5DD9E485B}"/>
              </a:ext>
            </a:extLst>
          </p:cNvPr>
          <p:cNvSpPr/>
          <p:nvPr/>
        </p:nvSpPr>
        <p:spPr>
          <a:xfrm>
            <a:off x="1087477" y="9612096"/>
            <a:ext cx="340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EC6E9-E359-7ACE-BAB5-D0B63DE9512B}"/>
              </a:ext>
            </a:extLst>
          </p:cNvPr>
          <p:cNvSpPr/>
          <p:nvPr/>
        </p:nvSpPr>
        <p:spPr>
          <a:xfrm>
            <a:off x="3999377" y="3602817"/>
            <a:ext cx="1213406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7641D5-FDA1-7050-4548-EFFDEEB2E141}"/>
              </a:ext>
            </a:extLst>
          </p:cNvPr>
          <p:cNvSpPr/>
          <p:nvPr/>
        </p:nvSpPr>
        <p:spPr>
          <a:xfrm>
            <a:off x="4148898" y="6943127"/>
            <a:ext cx="129718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“Em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–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Anh”</a:t>
            </a:r>
          </a:p>
        </p:txBody>
      </p:sp>
      <p:pic>
        <p:nvPicPr>
          <p:cNvPr id="29" name="Picture 4" descr="POINSET2">
            <a:extLst>
              <a:ext uri="{FF2B5EF4-FFF2-40B4-BE49-F238E27FC236}">
                <a16:creationId xmlns:a16="http://schemas.microsoft.com/office/drawing/2014/main" id="{B19C7E8D-854A-91AD-6403-D100FD87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48647" y="6579222"/>
            <a:ext cx="3321424" cy="37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A43FFB-4FE0-7520-5BE6-8B87A81D7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4636"/>
            <a:ext cx="2819062" cy="34726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16F01-9225-6F19-E1F6-CAACBCDB3C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25" y="6395105"/>
            <a:ext cx="2847446" cy="32521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92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770"/>
    </mc:Choice>
    <mc:Fallback xmlns="">
      <p:transition advTm="8770"/>
    </mc:Fallback>
  </mc:AlternateContent>
  <p:extLst>
    <p:ext uri="{E180D4A7-C9FB-4DFB-919C-405C955672EB}">
      <p14:showEvtLst xmlns:p14="http://schemas.microsoft.com/office/powerpoint/2010/main">
        <p14:playEvt time="4" objId="6"/>
        <p14:pauseEvt time="8054" objId="6"/>
        <p14:stopEvt time="8770" objId="6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656</Words>
  <Application>Microsoft Office PowerPoint</Application>
  <PresentationFormat>Custom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UTM Edwardian</vt:lpstr>
      <vt:lpstr>UTM Hanzel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Elegant Awarding Ceremony Video</dc:title>
  <dc:creator>thao</dc:creator>
  <cp:lastModifiedBy>Administrator</cp:lastModifiedBy>
  <cp:revision>120</cp:revision>
  <dcterms:created xsi:type="dcterms:W3CDTF">2006-08-16T00:00:00Z</dcterms:created>
  <dcterms:modified xsi:type="dcterms:W3CDTF">2025-05-21T07:04:36Z</dcterms:modified>
  <dc:identifier>DAGB0AoC5Wk</dc:identifier>
</cp:coreProperties>
</file>